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2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4637ebf5a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4637ebf5a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Sanchita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Comparative Analysis 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Kayak does this … this place does that, but we come and bring allt hose funcitonalities together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Sanchita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used this process for our research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Sanchita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Discover is the first part of our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what it entails</a:t>
            </a: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Sanchita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Talk about findings</a:t>
            </a: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Sanchita will do moscow</a:t>
            </a:r>
            <a:endParaRPr/>
          </a:p>
        </p:txBody>
      </p:sp>
      <p:sp>
        <p:nvSpPr>
          <p:cNvPr id="174" name="Google Shape;1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Jennifer Rhau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**ADD A PICTURE OF APP SCREEN**</a:t>
            </a:r>
            <a:endParaRPr/>
          </a:p>
        </p:txBody>
      </p:sp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Sanchita</a:t>
            </a:r>
            <a:endParaRPr/>
          </a:p>
        </p:txBody>
      </p:sp>
      <p:sp>
        <p:nvSpPr>
          <p:cNvPr id="213" name="Google Shape;2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dd1c81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9dd1c81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4637ebf5a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4637ebf5a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dd1c814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dd1c814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Sanchita</a:t>
            </a: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37ebf5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37ebf5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Jennifer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 So after all of this we decided to create what you saw in the prototype: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Budget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Itinerary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Recommendations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Mapped out destinations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37ebf5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Jennifer</a:t>
            </a:r>
            <a:endParaRPr/>
          </a:p>
        </p:txBody>
      </p:sp>
      <p:sp>
        <p:nvSpPr>
          <p:cNvPr id="265" name="Google Shape;265;g4637ebf5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637ebf5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637ebf5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37ebf5a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37ebf5a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KAJAL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Introduce us as team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KAJAL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problem statement. After our initial research this is what we decided we had to fix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KAJAL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KAJAL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Jennfier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kajal - Naiomy is already using happy journey and here is her planning to the back and forth trip to paris to nyc. whenever, She wants, she can add anything right away.</a:t>
            </a:r>
            <a:endParaRPr/>
          </a:p>
        </p:txBody>
      </p:sp>
      <p:sp>
        <p:nvSpPr>
          <p:cNvPr id="121" name="Google Shape;1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9CB9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  <a:defRPr sz="58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○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"/>
              <a:buChar char="■"/>
              <a:defRPr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d.adobe.com/view/2a09124e-ea8f-40cc-53a5-e063a065d5e8-5c38/?fullscre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chemeClr val="dk1"/>
                </a:solidFill>
              </a:rPr>
              <a:t>Gaps in</a:t>
            </a:r>
            <a:r>
              <a:rPr lang="en-US" sz="4800"/>
              <a:t> </a:t>
            </a:r>
            <a:r>
              <a:rPr lang="en-US" sz="4800">
                <a:solidFill>
                  <a:srgbClr val="FFB600"/>
                </a:solidFill>
              </a:rPr>
              <a:t>Existing </a:t>
            </a:r>
            <a:r>
              <a:rPr lang="en-US" sz="4800">
                <a:solidFill>
                  <a:schemeClr val="dk1"/>
                </a:solidFill>
              </a:rPr>
              <a:t>Apps</a:t>
            </a:r>
            <a:r>
              <a:rPr lang="en-US" sz="4800"/>
              <a:t> </a:t>
            </a:r>
            <a:endParaRPr sz="48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Most websites like Kayak only help you with flight and hotel bookings, without focusing on the other aspects of planning a trip.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Apps like Yelp can only be reliable in countries where the app usage is heavy.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37" name="Google Shape;137;p19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38" name="Google Shape;138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 idx="4294967295"/>
          </p:nvPr>
        </p:nvSpPr>
        <p:spPr>
          <a:xfrm>
            <a:off x="529763" y="3302123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3600">
                <a:solidFill>
                  <a:srgbClr val="FFFFFF"/>
                </a:solidFill>
              </a:rPr>
              <a:t>Process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50" name="Google Shape;150;p20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" name="Google Shape;152;p20" descr="Image result for double diamond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1813"/>
            <a:ext cx="9144000" cy="407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8" name="Google Shape;158;p21"/>
          <p:cNvSpPr/>
          <p:nvPr/>
        </p:nvSpPr>
        <p:spPr>
          <a:xfrm rot="-5400000">
            <a:off x="2797344" y="1907004"/>
            <a:ext cx="1344099" cy="699551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1" descr="Image result for double diamond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905" y="1319105"/>
            <a:ext cx="3868189" cy="172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3804798" y="3313850"/>
            <a:ext cx="302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DISCOVER</a:t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 rot="10800000">
            <a:off x="3708023" y="2511925"/>
            <a:ext cx="1083000" cy="9186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523" y="469700"/>
            <a:ext cx="3289227" cy="38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5313630" y="418407"/>
            <a:ext cx="3735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Research Outcomes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6796300" y="28384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4680725" y="19392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Users hate packing.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Users can’t keep track of their expenses.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Users struggle with planning.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451325" y="43683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Wall full of ideas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012767"/>
            <a:ext cx="2573699" cy="343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866526" y="387925"/>
            <a:ext cx="171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MOSCOW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52" y="1144565"/>
            <a:ext cx="5041549" cy="3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 rot="5400000">
            <a:off x="3340395" y="1915532"/>
            <a:ext cx="1344099" cy="699551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4" descr="Image result for double diamond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901" y="1289030"/>
            <a:ext cx="3868189" cy="172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4092672" y="3144625"/>
            <a:ext cx="170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Define</a:t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 rot="10800000">
            <a:off x="3882072" y="2494425"/>
            <a:ext cx="362400" cy="6891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67882" y="1672682"/>
            <a:ext cx="642023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a one-stop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to all traveling woes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974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3325102" y="437927"/>
            <a:ext cx="2889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HEURISTICS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684510" y="3754822"/>
            <a:ext cx="417446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Match between system and the real world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712012" y="3138576"/>
            <a:ext cx="310883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Aesthetic and minimalist design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684510" y="2522331"/>
            <a:ext cx="261946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Consistency and standards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84510" y="1392039"/>
            <a:ext cx="26965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and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reedom</a:t>
            </a:r>
            <a:endParaRPr dirty="0"/>
          </a:p>
        </p:txBody>
      </p:sp>
      <p:sp>
        <p:nvSpPr>
          <p:cNvPr id="199" name="Google Shape;199;p25"/>
          <p:cNvSpPr txBox="1"/>
          <p:nvPr/>
        </p:nvSpPr>
        <p:spPr>
          <a:xfrm>
            <a:off x="684510" y="1915358"/>
            <a:ext cx="3076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Flexibility and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fficiency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use</a:t>
            </a:r>
            <a:endParaRPr dirty="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237" y="1012925"/>
            <a:ext cx="2044175" cy="36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975" y="1000325"/>
            <a:ext cx="2009999" cy="36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 rot="-5400000">
            <a:off x="4294610" y="1787119"/>
            <a:ext cx="1344099" cy="699551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6" descr="Image result for double diamond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284" y="1152887"/>
            <a:ext cx="3868189" cy="172523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3804799" y="3313850"/>
            <a:ext cx="232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DEVELOP</a:t>
            </a:r>
            <a:endParaRPr/>
          </a:p>
        </p:txBody>
      </p:sp>
      <p:cxnSp>
        <p:nvCxnSpPr>
          <p:cNvPr id="210" name="Google Shape;210;p26"/>
          <p:cNvCxnSpPr>
            <a:stCxn id="209" idx="0"/>
          </p:cNvCxnSpPr>
          <p:nvPr/>
        </p:nvCxnSpPr>
        <p:spPr>
          <a:xfrm rot="10800000" flipH="1">
            <a:off x="4967149" y="2539550"/>
            <a:ext cx="336300" cy="7743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150" y="1344200"/>
            <a:ext cx="3281197" cy="24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3040971" y="415637"/>
            <a:ext cx="30620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Usability Testing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525" y="1344200"/>
            <a:ext cx="3929597" cy="241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4294967295"/>
          </p:nvPr>
        </p:nvSpPr>
        <p:spPr>
          <a:xfrm>
            <a:off x="2875300" y="2751138"/>
            <a:ext cx="33090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“ </a:t>
            </a:r>
            <a:r>
              <a:rPr lang="en-US" sz="1100" dirty="0" smtClean="0">
                <a:solidFill>
                  <a:schemeClr val="dk1"/>
                </a:solidFill>
              </a:rPr>
              <a:t>I hate packing. I always feel like I’m forgetting something.”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486" y="839261"/>
            <a:ext cx="1991100" cy="199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" y="1294450"/>
            <a:ext cx="1810375" cy="310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848" y="1202938"/>
            <a:ext cx="1810375" cy="319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4525" y="1202950"/>
            <a:ext cx="1810375" cy="310191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5705525" y="2076950"/>
            <a:ext cx="1028700" cy="514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2605825" y="2076938"/>
            <a:ext cx="1028700" cy="514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2198475" y="0"/>
            <a:ext cx="4570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Major Changes in Itinerary</a:t>
            </a:r>
            <a:endParaRPr sz="2400" b="1"/>
          </a:p>
        </p:txBody>
      </p:sp>
      <p:sp>
        <p:nvSpPr>
          <p:cNvPr id="230" name="Google Shape;230;p28"/>
          <p:cNvSpPr/>
          <p:nvPr/>
        </p:nvSpPr>
        <p:spPr>
          <a:xfrm>
            <a:off x="3851128" y="1537713"/>
            <a:ext cx="1515600" cy="2432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6952063" y="1294450"/>
            <a:ext cx="1635300" cy="1063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0" y="1250112"/>
            <a:ext cx="1896650" cy="31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3835338" y="2314650"/>
            <a:ext cx="1028700" cy="514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75" y="1218275"/>
            <a:ext cx="1945550" cy="32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5449625" y="1590175"/>
            <a:ext cx="1708500" cy="92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2218125" y="3491175"/>
            <a:ext cx="1350300" cy="553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2218125" y="501427"/>
            <a:ext cx="4570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Major Changes in Budget</a:t>
            </a:r>
            <a:endParaRPr sz="2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 rot="5400000">
            <a:off x="4775638" y="1696010"/>
            <a:ext cx="1344099" cy="699551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0" descr="Image result for double diamond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401" y="1057848"/>
            <a:ext cx="3868189" cy="1725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3797051" y="3265725"/>
            <a:ext cx="15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Deliver</a:t>
            </a:r>
            <a:endParaRPr/>
          </a:p>
        </p:txBody>
      </p:sp>
      <p:cxnSp>
        <p:nvCxnSpPr>
          <p:cNvPr id="256" name="Google Shape;256;p30"/>
          <p:cNvCxnSpPr>
            <a:stCxn id="255" idx="0"/>
          </p:cNvCxnSpPr>
          <p:nvPr/>
        </p:nvCxnSpPr>
        <p:spPr>
          <a:xfrm rot="10800000" flipH="1">
            <a:off x="4562201" y="2298825"/>
            <a:ext cx="868200" cy="9669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2930458" y="2061279"/>
            <a:ext cx="3744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5402354" y="4182723"/>
            <a:ext cx="4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aleway"/>
                <a:ea typeface="Raleway"/>
                <a:cs typeface="Raleway"/>
                <a:sym typeface="Raleway"/>
              </a:rPr>
              <a:t>To be continued...</a:t>
            </a:r>
            <a:endParaRPr dirty="0"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46" y="677224"/>
            <a:ext cx="2112624" cy="376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 flipH="1">
            <a:off x="4022987" y="1501697"/>
            <a:ext cx="442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Group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Share with friends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</a:pPr>
            <a:r>
              <a:rPr lang="en-US" sz="96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sz="9600" b="0" i="0" u="none" strike="noStrike" cap="none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4294967295"/>
          </p:nvPr>
        </p:nvSpPr>
        <p:spPr>
          <a:xfrm>
            <a:off x="685800" y="3113283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None/>
            </a:pPr>
            <a:r>
              <a:rPr lang="en-US" sz="36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sz="3600" b="1" i="0" u="none" strike="noStrike" cap="none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i="0" u="none" strike="noStrike" cap="none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4294967295"/>
          </p:nvPr>
        </p:nvSpPr>
        <p:spPr>
          <a:xfrm>
            <a:off x="3175302" y="2608797"/>
            <a:ext cx="26238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100" dirty="0" smtClean="0">
                <a:solidFill>
                  <a:schemeClr val="dk1"/>
                </a:solidFill>
              </a:rPr>
              <a:t>“A cyclone </a:t>
            </a:r>
            <a:r>
              <a:rPr lang="en-US" sz="1100" dirty="0">
                <a:solidFill>
                  <a:schemeClr val="dk1"/>
                </a:solidFill>
              </a:rPr>
              <a:t>ruined my trip and I was forced to stay indoors the whole </a:t>
            </a:r>
            <a:r>
              <a:rPr lang="en-US" sz="1100" dirty="0" smtClean="0">
                <a:solidFill>
                  <a:schemeClr val="dk1"/>
                </a:solidFill>
              </a:rPr>
              <a:t>time.”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9421" y="1038896"/>
            <a:ext cx="1657200" cy="165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2897650" y="3226993"/>
            <a:ext cx="3006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US" sz="1100" dirty="0">
                <a:latin typeface="Raleway"/>
                <a:ea typeface="Raleway"/>
                <a:cs typeface="Raleway"/>
                <a:sym typeface="Raleway"/>
              </a:rPr>
              <a:t>Sometimes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100" dirty="0">
                <a:latin typeface="Raleway"/>
                <a:ea typeface="Raleway"/>
                <a:cs typeface="Raleway"/>
                <a:sym typeface="Raleway"/>
              </a:rPr>
              <a:t>it's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hard to find vegetarian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food.”</a:t>
            </a:r>
            <a:endParaRPr dirty="0"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t="33634" r="36804"/>
          <a:stretch/>
        </p:blipFill>
        <p:spPr>
          <a:xfrm>
            <a:off x="3391000" y="921725"/>
            <a:ext cx="2019900" cy="2055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668951" y="193623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Happy Journey</a:t>
            </a:r>
            <a:endParaRPr/>
          </a:p>
        </p:txBody>
      </p:sp>
      <p:grpSp>
        <p:nvGrpSpPr>
          <p:cNvPr id="76" name="Google Shape;76;p14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77" name="Google Shape;77;p1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25" y="512775"/>
            <a:ext cx="1249800" cy="20355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ctrTitle" idx="4294967295"/>
          </p:nvPr>
        </p:nvSpPr>
        <p:spPr>
          <a:xfrm>
            <a:off x="789876" y="1498932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</a:pPr>
            <a:r>
              <a:rPr lang="en-US" sz="9600" b="0" i="0" u="none" strike="noStrike" cap="none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Hello!</a:t>
            </a:r>
            <a:endParaRPr sz="9600" b="0" i="0" u="none" strike="noStrike" cap="none" dirty="0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4294967295"/>
          </p:nvPr>
        </p:nvSpPr>
        <p:spPr>
          <a:xfrm>
            <a:off x="789876" y="29364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None/>
            </a:pPr>
            <a:r>
              <a:rPr lang="en-US" sz="36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We are Team 6 </a:t>
            </a:r>
            <a:endParaRPr sz="3600" b="1" i="0" u="none" strike="noStrike" cap="none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We are here because we love to </a:t>
            </a:r>
            <a:r>
              <a:rPr lang="en-US" dirty="0"/>
              <a:t>i</a:t>
            </a:r>
            <a:r>
              <a:rPr lang="en-US" sz="1800" b="0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mprove User </a:t>
            </a:r>
            <a:r>
              <a:rPr lang="en-US" dirty="0"/>
              <a:t>Experience</a:t>
            </a:r>
            <a:r>
              <a:rPr lang="en-US" sz="1800" b="0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800" b="0" i="0" u="none" strike="noStrike" cap="none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789876" y="4125893"/>
            <a:ext cx="583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by-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Jennifer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Rhau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Kajal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Purwar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Sanchita Ochani</a:t>
            </a:r>
            <a:endParaRPr sz="14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75" y="1412325"/>
            <a:ext cx="1249800" cy="18813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103" y="512775"/>
            <a:ext cx="1342500" cy="21543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820810" y="790584"/>
            <a:ext cx="7665244" cy="365155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61110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i="0"/>
              <a:t>Traveling is such a tedious task, we wanted to ease the experience. 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 idx="4294967295"/>
          </p:nvPr>
        </p:nvSpPr>
        <p:spPr>
          <a:xfrm>
            <a:off x="439471" y="433101"/>
            <a:ext cx="4977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"/>
              <a:buNone/>
            </a:pPr>
            <a:r>
              <a:rPr lang="en-US" sz="7200" b="0" i="0" u="none" strike="noStrike" cap="non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Goal</a:t>
            </a:r>
            <a:endParaRPr sz="7200" b="0" i="0" u="none" strike="noStrike" cap="none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294967295"/>
          </p:nvPr>
        </p:nvSpPr>
        <p:spPr>
          <a:xfrm>
            <a:off x="353291" y="1855988"/>
            <a:ext cx="4977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None/>
            </a:pPr>
            <a:r>
              <a:rPr lang="en-US" sz="2000" b="1" i="1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“Our goal is to</a:t>
            </a:r>
            <a:r>
              <a:rPr lang="en-US" sz="2000" b="1" i="1"/>
              <a:t> enhance the planning process of a trip, and at the same time, make it stress-free.</a:t>
            </a:r>
            <a:r>
              <a:rPr lang="en-US" sz="2000" b="1" i="1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2000" b="1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18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6962709" y="777025"/>
            <a:ext cx="1284369" cy="1284693"/>
            <a:chOff x="6654650" y="3665275"/>
            <a:chExt cx="409100" cy="409125"/>
          </a:xfrm>
        </p:grpSpPr>
        <p:sp>
          <p:nvSpPr>
            <p:cNvPr id="107" name="Google Shape;107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10" name="Google Shape;110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7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675748" y="315875"/>
            <a:ext cx="214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Personas</a:t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483112" y="3449640"/>
            <a:ext cx="39667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Name: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Naiomy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Rodriguez   </a:t>
            </a:r>
            <a:endParaRPr sz="12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Age: 30   </a:t>
            </a:r>
            <a:endParaRPr sz="12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Profession: Manager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at a museum</a:t>
            </a:r>
            <a:endParaRPr sz="12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Hobbies: History, Reading,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Traveling,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Music.	</a:t>
            </a:r>
            <a:endParaRPr sz="12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513175" y="914711"/>
            <a:ext cx="404631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is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Naiomy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from 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Paris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. She is c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urrently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working as Manager at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Dyckman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Farmhouse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Museum. She loves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history, 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reading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meeting new people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She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has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traveled to more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 15 countries. </a:t>
            </a:r>
            <a:endParaRPr lang="en-US" dirty="0">
              <a:ea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is always ready to try new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things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explore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new countries.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She spends her weekends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networking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 meetups. 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attends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art events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conferences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 regular basis around the globe.</a:t>
            </a:r>
            <a:endParaRPr dirty="0"/>
          </a:p>
        </p:txBody>
      </p:sp>
      <p:sp>
        <p:nvSpPr>
          <p:cNvPr id="127" name="Google Shape;127;p18"/>
          <p:cNvSpPr txBox="1"/>
          <p:nvPr/>
        </p:nvSpPr>
        <p:spPr>
          <a:xfrm>
            <a:off x="4679769" y="2897442"/>
            <a:ext cx="387971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She 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finds it hard to plan out all her trips to the minute.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She </a:t>
            </a:r>
            <a:r>
              <a:rPr lang="en-US" sz="1200" dirty="0" smtClean="0">
                <a:latin typeface="Raleway"/>
                <a:ea typeface="Raleway"/>
                <a:cs typeface="Raleway"/>
                <a:sym typeface="Raleway"/>
              </a:rPr>
              <a:t>hates packing.</a:t>
            </a:r>
            <a:endParaRPr dirty="0"/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12" y="757875"/>
            <a:ext cx="2460689" cy="24606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6821250" y="4326175"/>
            <a:ext cx="11265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Prototype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519</Words>
  <Application>Microsoft Office PowerPoint</Application>
  <PresentationFormat>On-screen Show (16:9)</PresentationFormat>
  <Paragraphs>115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Raleway</vt:lpstr>
      <vt:lpstr>Olivia template</vt:lpstr>
      <vt:lpstr>PowerPoint Presentation</vt:lpstr>
      <vt:lpstr>PowerPoint Presentation</vt:lpstr>
      <vt:lpstr>PowerPoint Presentation</vt:lpstr>
      <vt:lpstr>PowerPoint Presentation</vt:lpstr>
      <vt:lpstr>Happy Journey</vt:lpstr>
      <vt:lpstr>Hello!</vt:lpstr>
      <vt:lpstr>PowerPoint Presentation</vt:lpstr>
      <vt:lpstr>Goal</vt:lpstr>
      <vt:lpstr>PowerPoint Presentation</vt:lpstr>
      <vt:lpstr>Gaps in Existing Apps 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Sanchita Ochani</cp:lastModifiedBy>
  <cp:revision>2</cp:revision>
  <dcterms:modified xsi:type="dcterms:W3CDTF">2019-02-12T00:59:03Z</dcterms:modified>
</cp:coreProperties>
</file>